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023326eb9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023326eb9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023326eb9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023326eb9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023326eb9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023326eb9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023326eb9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023326eb9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023326eb9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023326eb9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023326eb9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4023326eb9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134627" y="-5477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Nueva York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850" y="2191250"/>
            <a:ext cx="4036349" cy="28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625" y="2191250"/>
            <a:ext cx="4728024" cy="27587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6539875" y="1156825"/>
            <a:ext cx="236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Kutay Şenyiğit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21902377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tr"/>
              <a:t>                               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25" y="984699"/>
            <a:ext cx="3624652" cy="18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575" y="1069450"/>
            <a:ext cx="2282050" cy="17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 rotWithShape="1">
          <a:blip r:embed="rId5">
            <a:alphaModFix/>
          </a:blip>
          <a:srcRect b="5570" l="-22042" r="-3129" t="-30742"/>
          <a:stretch/>
        </p:blipFill>
        <p:spPr>
          <a:xfrm>
            <a:off x="4389400" y="2201400"/>
            <a:ext cx="4690399" cy="26400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7098850" y="1663175"/>
            <a:ext cx="20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2150" y="3005874"/>
            <a:ext cx="2615299" cy="1742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347250" y="152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00" y="2764100"/>
            <a:ext cx="3323374" cy="20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9149" y="718724"/>
            <a:ext cx="3040050" cy="1994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350" y="1136250"/>
            <a:ext cx="2779524" cy="37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511188" y="-3184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038" y="809550"/>
            <a:ext cx="4440075" cy="281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888" y="809550"/>
            <a:ext cx="4205550" cy="28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00" y="616900"/>
            <a:ext cx="5392076" cy="35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4078" y="1448550"/>
            <a:ext cx="5428552" cy="23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2975" y="1448550"/>
            <a:ext cx="3600450" cy="23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623400" y="1458250"/>
            <a:ext cx="8520600" cy="17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tr" sz="5000"/>
              <a:t>Gracias por eschucar… :)</a:t>
            </a:r>
            <a:endParaRPr sz="5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